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  <Override PartName="/ppt/media/image1.jpeg" ContentType="image/jpeg"/>
  <Override PartName="/ppt/media/media1.mp4" ContentType="video/unknown"/>
  <Override PartName="/ppt/media/media2.mp4" ContentType="video/unknown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.tif"/><Relationship Id="rId8" Type="http://schemas.openxmlformats.org/officeDocument/2006/relationships/image" Target="../media/image4.tif"/><Relationship Id="rId9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roject Migalk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Migalka</a:t>
            </a:r>
          </a:p>
        </p:txBody>
      </p:sp>
      <p:sp>
        <p:nvSpPr>
          <p:cNvPr id="120" name="PiK tea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PiK team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Image Handler: navigation"/>
          <p:cNvSpPr txBox="1"/>
          <p:nvPr/>
        </p:nvSpPr>
        <p:spPr>
          <a:xfrm>
            <a:off x="348849" y="369941"/>
            <a:ext cx="367649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Image Handler: navigation</a:t>
            </a:r>
          </a:p>
        </p:txBody>
      </p:sp>
      <p:sp>
        <p:nvSpPr>
          <p:cNvPr id="177" name="Image…"/>
          <p:cNvSpPr txBox="1"/>
          <p:nvPr/>
        </p:nvSpPr>
        <p:spPr>
          <a:xfrm>
            <a:off x="8347967" y="2620467"/>
            <a:ext cx="3749955" cy="4512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Image</a:t>
            </a:r>
          </a:p>
          <a:p>
            <a:pPr>
              <a:defRPr b="0"/>
            </a:pPr>
          </a:p>
          <a:p>
            <a:pPr>
              <a:defRPr b="0"/>
            </a:pPr>
            <a:r>
              <a:t>Gauss Filter</a:t>
            </a:r>
          </a:p>
          <a:p>
            <a:pPr>
              <a:defRPr b="0"/>
            </a:pPr>
          </a:p>
          <a:p>
            <a:pPr>
              <a:defRPr b="0"/>
            </a:pPr>
            <a:r>
              <a:t>Threshold Filter</a:t>
            </a:r>
          </a:p>
          <a:p>
            <a:pPr>
              <a:defRPr b="0"/>
            </a:pPr>
          </a:p>
          <a:p>
            <a:pPr>
              <a:defRPr b="0"/>
            </a:pPr>
            <a:r>
              <a:t>Canny Filter</a:t>
            </a:r>
          </a:p>
          <a:p>
            <a:pPr>
              <a:defRPr b="0"/>
            </a:pPr>
          </a:p>
          <a:p>
            <a:pPr>
              <a:defRPr b="0"/>
            </a:pPr>
            <a:r>
              <a:t> Hough Transform</a:t>
            </a:r>
          </a:p>
          <a:p>
            <a:pPr>
              <a:defRPr b="0"/>
            </a:pPr>
          </a:p>
          <a:p>
            <a:pPr>
              <a:defRPr b="0"/>
            </a:pPr>
            <a:r>
              <a:t>Intersection point tracking</a:t>
            </a:r>
          </a:p>
        </p:txBody>
      </p:sp>
      <p:grpSp>
        <p:nvGrpSpPr>
          <p:cNvPr id="180" name="2018-10-07 13.20.55.jpg"/>
          <p:cNvGrpSpPr/>
          <p:nvPr/>
        </p:nvGrpSpPr>
        <p:grpSpPr>
          <a:xfrm>
            <a:off x="502050" y="1972856"/>
            <a:ext cx="7557584" cy="5807888"/>
            <a:chOff x="0" y="0"/>
            <a:chExt cx="7557582" cy="5807886"/>
          </a:xfrm>
        </p:grpSpPr>
        <p:pic>
          <p:nvPicPr>
            <p:cNvPr id="179" name="2018-10-07 13.20.55.jpg" descr="2018-10-07 13.20.55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7303583" cy="547768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8" name="2018-10-07 13.20.55.jpg" descr="2018-10-07 13.20.55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557583" cy="580788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hank you for your attention!"/>
          <p:cNvSpPr txBox="1"/>
          <p:nvPr>
            <p:ph type="subTitle" sz="quarter" idx="1"/>
          </p:nvPr>
        </p:nvSpPr>
        <p:spPr>
          <a:xfrm>
            <a:off x="1270000" y="71120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Thank you for your attention!</a:t>
            </a:r>
          </a:p>
        </p:txBody>
      </p:sp>
      <p:grpSp>
        <p:nvGrpSpPr>
          <p:cNvPr id="185" name="2018-10-07 11.01.19.jpg"/>
          <p:cNvGrpSpPr/>
          <p:nvPr/>
        </p:nvGrpSpPr>
        <p:grpSpPr>
          <a:xfrm>
            <a:off x="2484028" y="1875103"/>
            <a:ext cx="8036744" cy="4707994"/>
            <a:chOff x="0" y="0"/>
            <a:chExt cx="8036742" cy="4707992"/>
          </a:xfrm>
        </p:grpSpPr>
        <p:pic>
          <p:nvPicPr>
            <p:cNvPr id="184" name="2018-10-07 11.01.19.jpg" descr="2018-10-07 11.01.19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7782743" cy="43777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3" name="2018-10-07 11.01.19.jpg" descr="2018-10-07 11.01.19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036743" cy="470799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2018-10-07 13.43.19.mov" descr="2018-10-07 13.43.19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843441" y="1693636"/>
            <a:ext cx="11317918" cy="6366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79999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2018-10-07 13.43.28.mov" descr="2018-10-07 13.43.28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29605" y="1742102"/>
            <a:ext cx="11145590" cy="626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6666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3878" y="3481597"/>
            <a:ext cx="1594177" cy="2121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8128" y="6209645"/>
            <a:ext cx="3319371" cy="22770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e"/>
          <p:cNvSpPr/>
          <p:nvPr/>
        </p:nvSpPr>
        <p:spPr>
          <a:xfrm flipH="1">
            <a:off x="8562627" y="4542406"/>
            <a:ext cx="180332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" name="Line"/>
          <p:cNvSpPr/>
          <p:nvPr/>
        </p:nvSpPr>
        <p:spPr>
          <a:xfrm flipV="1">
            <a:off x="10349056" y="4527688"/>
            <a:ext cx="1" cy="19291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0" name="page6image1758592.png" descr="page6image175859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14078" y="1344143"/>
            <a:ext cx="1594177" cy="15941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3" name="page7image1776288.png"/>
          <p:cNvGrpSpPr/>
          <p:nvPr/>
        </p:nvGrpSpPr>
        <p:grpSpPr>
          <a:xfrm>
            <a:off x="9130291" y="1357191"/>
            <a:ext cx="3097932" cy="1924377"/>
            <a:chOff x="0" y="0"/>
            <a:chExt cx="3097930" cy="1924375"/>
          </a:xfrm>
        </p:grpSpPr>
        <p:pic>
          <p:nvPicPr>
            <p:cNvPr id="132" name="page7image1776288.png" descr="page7image177628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2843931" cy="159417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1" name="page7image1776288.png" descr="page7image1776288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097931" cy="1924376"/>
            </a:xfrm>
            <a:prstGeom prst="rect">
              <a:avLst/>
            </a:prstGeom>
            <a:effectLst/>
          </p:spPr>
        </p:pic>
      </p:grpSp>
      <p:pic>
        <p:nvPicPr>
          <p:cNvPr id="13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7301" y="1266867"/>
            <a:ext cx="935928" cy="935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32001" y="5628301"/>
            <a:ext cx="3097932" cy="1689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22168" y="3697901"/>
            <a:ext cx="1689009" cy="168901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ine"/>
          <p:cNvSpPr/>
          <p:nvPr/>
        </p:nvSpPr>
        <p:spPr>
          <a:xfrm flipH="1">
            <a:off x="4445866" y="4542406"/>
            <a:ext cx="180332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Line"/>
          <p:cNvSpPr/>
          <p:nvPr/>
        </p:nvSpPr>
        <p:spPr>
          <a:xfrm>
            <a:off x="1888028" y="1734831"/>
            <a:ext cx="113070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" name="Line"/>
          <p:cNvSpPr/>
          <p:nvPr/>
        </p:nvSpPr>
        <p:spPr>
          <a:xfrm flipH="1">
            <a:off x="3008605" y="1742568"/>
            <a:ext cx="1" cy="16890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0" name="Start"/>
          <p:cNvSpPr txBox="1"/>
          <p:nvPr/>
        </p:nvSpPr>
        <p:spPr>
          <a:xfrm>
            <a:off x="3246400" y="1891332"/>
            <a:ext cx="76901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Start</a:t>
            </a:r>
          </a:p>
        </p:txBody>
      </p:sp>
      <p:sp>
        <p:nvSpPr>
          <p:cNvPr id="141" name="Stop"/>
          <p:cNvSpPr txBox="1"/>
          <p:nvPr/>
        </p:nvSpPr>
        <p:spPr>
          <a:xfrm>
            <a:off x="3249143" y="2526332"/>
            <a:ext cx="7635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Stop</a:t>
            </a:r>
          </a:p>
        </p:txBody>
      </p:sp>
      <p:sp>
        <p:nvSpPr>
          <p:cNvPr id="142" name="Image Handler"/>
          <p:cNvSpPr txBox="1"/>
          <p:nvPr/>
        </p:nvSpPr>
        <p:spPr>
          <a:xfrm>
            <a:off x="2013131" y="6097114"/>
            <a:ext cx="210708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Image Handler</a:t>
            </a:r>
          </a:p>
        </p:txBody>
      </p:sp>
      <p:sp>
        <p:nvSpPr>
          <p:cNvPr id="143" name="Scanner Handler"/>
          <p:cNvSpPr txBox="1"/>
          <p:nvPr/>
        </p:nvSpPr>
        <p:spPr>
          <a:xfrm>
            <a:off x="1869265" y="6717197"/>
            <a:ext cx="239481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Scanner Handler</a:t>
            </a:r>
          </a:p>
        </p:txBody>
      </p:sp>
      <p:sp>
        <p:nvSpPr>
          <p:cNvPr id="144" name="Sound Handler"/>
          <p:cNvSpPr txBox="1"/>
          <p:nvPr/>
        </p:nvSpPr>
        <p:spPr>
          <a:xfrm>
            <a:off x="1987680" y="7337280"/>
            <a:ext cx="215798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Sound Handler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ound Handler: trigger"/>
          <p:cNvSpPr txBox="1"/>
          <p:nvPr/>
        </p:nvSpPr>
        <p:spPr>
          <a:xfrm>
            <a:off x="273602" y="465456"/>
            <a:ext cx="320771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Sound Handler: trigger</a:t>
            </a:r>
          </a:p>
        </p:txBody>
      </p:sp>
      <p:pic>
        <p:nvPicPr>
          <p:cNvPr id="147" name="2018-10-07 13.02.43.jpg" descr="2018-10-07 13.02.4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751" y="1827453"/>
            <a:ext cx="10441298" cy="516199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Post-processing of autocorrelation function of the audio frames"/>
          <p:cNvSpPr txBox="1"/>
          <p:nvPr/>
        </p:nvSpPr>
        <p:spPr>
          <a:xfrm>
            <a:off x="2135073" y="7464780"/>
            <a:ext cx="873465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Post-processing of autocorrelation function of the audio frames</a:t>
            </a:r>
          </a:p>
        </p:txBody>
      </p:sp>
      <p:sp>
        <p:nvSpPr>
          <p:cNvPr id="149" name="Emergency siren is in [500Hz, 700Hz] frequency band"/>
          <p:cNvSpPr txBox="1"/>
          <p:nvPr/>
        </p:nvSpPr>
        <p:spPr>
          <a:xfrm>
            <a:off x="2602331" y="8401483"/>
            <a:ext cx="780013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Emergency siren is in [500Hz, 700Hz] frequency band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mage Handler"/>
          <p:cNvSpPr txBox="1"/>
          <p:nvPr/>
        </p:nvSpPr>
        <p:spPr>
          <a:xfrm>
            <a:off x="455302" y="384685"/>
            <a:ext cx="210708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Image Handler</a:t>
            </a:r>
          </a:p>
        </p:txBody>
      </p:sp>
      <p:sp>
        <p:nvSpPr>
          <p:cNvPr id="152" name="Image Handler"/>
          <p:cNvSpPr txBox="1"/>
          <p:nvPr/>
        </p:nvSpPr>
        <p:spPr>
          <a:xfrm>
            <a:off x="4030528" y="1337048"/>
            <a:ext cx="4368090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Image Handler</a:t>
            </a:r>
          </a:p>
        </p:txBody>
      </p:sp>
      <p:sp>
        <p:nvSpPr>
          <p:cNvPr id="153" name="Navigation"/>
          <p:cNvSpPr txBox="1"/>
          <p:nvPr/>
        </p:nvSpPr>
        <p:spPr>
          <a:xfrm>
            <a:off x="2303976" y="3824517"/>
            <a:ext cx="2410995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800"/>
            </a:lvl1pPr>
          </a:lstStyle>
          <a:p>
            <a:pPr/>
            <a:r>
              <a:t>Navigation</a:t>
            </a:r>
          </a:p>
        </p:txBody>
      </p:sp>
      <p:sp>
        <p:nvSpPr>
          <p:cNvPr id="154" name="Trigger"/>
          <p:cNvSpPr txBox="1"/>
          <p:nvPr/>
        </p:nvSpPr>
        <p:spPr>
          <a:xfrm>
            <a:off x="8379351" y="3824517"/>
            <a:ext cx="1588644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800"/>
            </a:lvl1pPr>
          </a:lstStyle>
          <a:p>
            <a:pPr/>
            <a:r>
              <a:t>Trigger</a:t>
            </a:r>
          </a:p>
        </p:txBody>
      </p:sp>
      <p:sp>
        <p:nvSpPr>
          <p:cNvPr id="155" name="Line"/>
          <p:cNvSpPr/>
          <p:nvPr/>
        </p:nvSpPr>
        <p:spPr>
          <a:xfrm flipH="1">
            <a:off x="3551343" y="2188936"/>
            <a:ext cx="1033269" cy="14578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" name="Line"/>
          <p:cNvSpPr/>
          <p:nvPr/>
        </p:nvSpPr>
        <p:spPr>
          <a:xfrm>
            <a:off x="7763233" y="2188791"/>
            <a:ext cx="986033" cy="15309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59" name="2018-10-07 13.09.29.jpg"/>
          <p:cNvGrpSpPr/>
          <p:nvPr/>
        </p:nvGrpSpPr>
        <p:grpSpPr>
          <a:xfrm>
            <a:off x="1088242" y="4883720"/>
            <a:ext cx="4842464" cy="3771548"/>
            <a:chOff x="0" y="0"/>
            <a:chExt cx="4842462" cy="3771547"/>
          </a:xfrm>
        </p:grpSpPr>
        <p:pic>
          <p:nvPicPr>
            <p:cNvPr id="158" name="2018-10-07 13.09.29.jpg" descr="2018-10-07 13.09.29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4588463" cy="344134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7" name="2018-10-07 13.09.29.jpg" descr="2018-10-07 13.09.29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842463" cy="3771548"/>
            </a:xfrm>
            <a:prstGeom prst="rect">
              <a:avLst/>
            </a:prstGeom>
            <a:effectLst/>
          </p:spPr>
        </p:pic>
      </p:grpSp>
      <p:grpSp>
        <p:nvGrpSpPr>
          <p:cNvPr id="162" name="Screen Shot 2018-10-07 at 13.29.00.png"/>
          <p:cNvGrpSpPr/>
          <p:nvPr/>
        </p:nvGrpSpPr>
        <p:grpSpPr>
          <a:xfrm>
            <a:off x="6752442" y="4808373"/>
            <a:ext cx="4842464" cy="3922241"/>
            <a:chOff x="0" y="0"/>
            <a:chExt cx="4842462" cy="3922240"/>
          </a:xfrm>
        </p:grpSpPr>
        <p:pic>
          <p:nvPicPr>
            <p:cNvPr id="161" name="Screen Shot 2018-10-07 at 13.29.00.png" descr="Screen Shot 2018-10-07 at 13.29.0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4588463" cy="35920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0" name="Screen Shot 2018-10-07 at 13.29.00.png" descr="Screen Shot 2018-10-07 at 13.29.00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842463" cy="392224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mage Handler: trigger"/>
          <p:cNvSpPr txBox="1"/>
          <p:nvPr/>
        </p:nvSpPr>
        <p:spPr>
          <a:xfrm>
            <a:off x="608691" y="369941"/>
            <a:ext cx="315681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Image Handler: trigger</a:t>
            </a:r>
          </a:p>
        </p:txBody>
      </p:sp>
      <p:sp>
        <p:nvSpPr>
          <p:cNvPr id="165" name="Image…"/>
          <p:cNvSpPr txBox="1"/>
          <p:nvPr/>
        </p:nvSpPr>
        <p:spPr>
          <a:xfrm>
            <a:off x="8379132" y="3360851"/>
            <a:ext cx="4218433" cy="3407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Image</a:t>
            </a:r>
          </a:p>
          <a:p>
            <a:pPr>
              <a:defRPr b="0"/>
            </a:pPr>
          </a:p>
          <a:p>
            <a:pPr>
              <a:defRPr b="0"/>
            </a:pPr>
            <a:r>
              <a:t>Rotation- and scale-invariant </a:t>
            </a:r>
          </a:p>
          <a:p>
            <a:pPr>
              <a:defRPr b="0"/>
            </a:pPr>
            <a:r>
              <a:t>template matching</a:t>
            </a:r>
          </a:p>
          <a:p>
            <a:pPr>
              <a:defRPr b="0"/>
            </a:pPr>
          </a:p>
          <a:p>
            <a:pPr>
              <a:defRPr b="0"/>
            </a:pPr>
            <a:r>
              <a:t>+ </a:t>
            </a:r>
          </a:p>
          <a:p>
            <a:pPr>
              <a:defRPr b="0"/>
            </a:pPr>
          </a:p>
          <a:p>
            <a:pPr>
              <a:defRPr b="0"/>
            </a:pPr>
            <a:r>
              <a:t>scanner trigger</a:t>
            </a:r>
          </a:p>
        </p:txBody>
      </p:sp>
      <p:grpSp>
        <p:nvGrpSpPr>
          <p:cNvPr id="168" name="Screen Shot 2018-10-07 at 13.29.00.png"/>
          <p:cNvGrpSpPr/>
          <p:nvPr/>
        </p:nvGrpSpPr>
        <p:grpSpPr>
          <a:xfrm>
            <a:off x="250042" y="1933162"/>
            <a:ext cx="7832726" cy="6263144"/>
            <a:chOff x="0" y="0"/>
            <a:chExt cx="7832725" cy="6263142"/>
          </a:xfrm>
        </p:grpSpPr>
        <p:pic>
          <p:nvPicPr>
            <p:cNvPr id="167" name="Screen Shot 2018-10-07 at 13.29.00.png" descr="Screen Shot 2018-10-07 at 13.29.0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7578725" cy="59329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6" name="Screen Shot 2018-10-07 at 13.29.00.png" descr="Screen Shot 2018-10-07 at 13.29.00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832725" cy="626314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mage Handler: trigger"/>
          <p:cNvSpPr txBox="1"/>
          <p:nvPr/>
        </p:nvSpPr>
        <p:spPr>
          <a:xfrm>
            <a:off x="608691" y="369941"/>
            <a:ext cx="315681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Image Handler: trigger</a:t>
            </a:r>
          </a:p>
        </p:txBody>
      </p:sp>
      <p:pic>
        <p:nvPicPr>
          <p:cNvPr id="171" name="2018-10-07 13.41.50.mp4" descr="2018-10-07 13.41.50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10955" y="1619112"/>
            <a:ext cx="11582890" cy="6515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000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 Handler: trigger"/>
          <p:cNvSpPr txBox="1"/>
          <p:nvPr/>
        </p:nvSpPr>
        <p:spPr>
          <a:xfrm>
            <a:off x="608691" y="369941"/>
            <a:ext cx="315681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Image Handler: trigger</a:t>
            </a:r>
          </a:p>
        </p:txBody>
      </p:sp>
      <p:pic>
        <p:nvPicPr>
          <p:cNvPr id="174" name="2018-10-07 13.41.25.mp4" descr="2018-10-07 13.41.25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88277" y="2056356"/>
            <a:ext cx="10028246" cy="5640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9999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